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8" r:id="rId4"/>
    <p:sldId id="261" r:id="rId5"/>
    <p:sldId id="257" r:id="rId6"/>
    <p:sldId id="256" r:id="rId7"/>
    <p:sldId id="263" r:id="rId8"/>
    <p:sldId id="258" r:id="rId9"/>
    <p:sldId id="264" r:id="rId10"/>
    <p:sldId id="266" r:id="rId11"/>
    <p:sldId id="275" r:id="rId12"/>
    <p:sldId id="274" r:id="rId13"/>
    <p:sldId id="276" r:id="rId14"/>
    <p:sldId id="277" r:id="rId15"/>
    <p:sldId id="272" r:id="rId16"/>
    <p:sldId id="278" r:id="rId17"/>
    <p:sldId id="279" r:id="rId18"/>
    <p:sldId id="280" r:id="rId19"/>
    <p:sldId id="281" r:id="rId20"/>
    <p:sldId id="309" r:id="rId21"/>
    <p:sldId id="310" r:id="rId22"/>
    <p:sldId id="311" r:id="rId23"/>
    <p:sldId id="282" r:id="rId24"/>
    <p:sldId id="283" r:id="rId25"/>
    <p:sldId id="284" r:id="rId26"/>
    <p:sldId id="314" r:id="rId27"/>
    <p:sldId id="305" r:id="rId28"/>
    <p:sldId id="307" r:id="rId29"/>
    <p:sldId id="325" r:id="rId30"/>
    <p:sldId id="326" r:id="rId31"/>
    <p:sldId id="315" r:id="rId32"/>
    <p:sldId id="295" r:id="rId33"/>
    <p:sldId id="296" r:id="rId34"/>
    <p:sldId id="297" r:id="rId35"/>
    <p:sldId id="300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7" r:id="rId46"/>
    <p:sldId id="312" r:id="rId47"/>
    <p:sldId id="265" r:id="rId4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4" Type="http://schemas.openxmlformats.org/officeDocument/2006/relationships/image" Target="../media/image5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BD32-14EA-4E49-A062-A51C72A3DD05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98D1C-45C6-46A6-AFFD-C2B81E91A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654164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1357298"/>
            <a:ext cx="7543824" cy="47688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DEPARTMENT OF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614364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Nandini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Mukherjee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HOD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572560" cy="178594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OTHER COLLEGE ACTIVITIES &amp; FACILITIES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428736"/>
            <a:ext cx="8501122" cy="5286412"/>
          </a:xfrm>
        </p:spPr>
        <p:txBody>
          <a:bodyPr>
            <a:normAutofit fontScale="92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Certificate courses</a:t>
            </a:r>
          </a:p>
          <a:p>
            <a:pPr lvl="1" algn="l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Computer courses</a:t>
            </a:r>
          </a:p>
          <a:p>
            <a:pPr lvl="1" algn="l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Career Counseling and training program (CCTP)</a:t>
            </a:r>
          </a:p>
          <a:p>
            <a:pPr lvl="1" algn="l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others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Placement Cell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College Committees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Central library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Seminar library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Guidance-Mentor-mentee program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Felicitation-Student achievement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Outreach and Extension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-Awareness generating program; Blood donation camp;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Subsidised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Canteen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Cheap store-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stationaries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Student Volunteers</a:t>
            </a:r>
          </a:p>
          <a:p>
            <a:pPr algn="l">
              <a:buFont typeface="Wingdings" pitchFamily="2" charset="2"/>
              <a:buChar char="Ø"/>
            </a:pPr>
            <a:endParaRPr lang="en-US" dirty="0" smtClean="0"/>
          </a:p>
          <a:p>
            <a:pPr algn="l">
              <a:buFont typeface="Wingdings" pitchFamily="2" charset="2"/>
              <a:buChar char="Ø"/>
            </a:pPr>
            <a:endParaRPr lang="en-US" dirty="0" smtClean="0"/>
          </a:p>
          <a:p>
            <a:pPr algn="l">
              <a:buFont typeface="Wingdings" pitchFamily="2" charset="2"/>
              <a:buChar char="Ø"/>
            </a:pPr>
            <a:endParaRPr lang="en-US" dirty="0" smtClean="0"/>
          </a:p>
          <a:p>
            <a:pPr algn="l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357167"/>
            <a:ext cx="7215238" cy="9286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STUDENTS ORIENTATION-2023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D:\NANDINI\ASUTOSHCOLLEGE\ECONOMICS_DEPT\HOD_NM\Activities_Deptl\Orientation_2023\orientation_2023batch\WhatsApp Image 2023-08-01 at 3.45.07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35811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86742" cy="50006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STUDENTS ORIENTATION-2022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:\NANDINI\ASUTOSHCOLLEGE\ECONOMICS_DEPT\HOD_NM\Activities_Deptl\Orientation_2023\orientation_2022batch\2674a274-4d85-46e2-b600-2b6735f5c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5072097" cy="2807896"/>
          </a:xfrm>
          <a:prstGeom prst="rect">
            <a:avLst/>
          </a:prstGeom>
          <a:noFill/>
        </p:spPr>
      </p:pic>
      <p:pic>
        <p:nvPicPr>
          <p:cNvPr id="3075" name="Picture 3" descr="D:\NANDINI\ASUTOSHCOLLEGE\ECONOMICS_DEPT\HOD_NM\Activities_Deptl\Orientation_2023\orientation_2022batch\a1a4d2f9-9f40-46af-8846-25c4a9fef1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000504"/>
            <a:ext cx="5572164" cy="2707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85729"/>
            <a:ext cx="7772400" cy="9286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FACULTY SEMINAR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NANDINI\ASUTOSHCOLLEGE\ECONOMICS_DEPT\HOD_NM\Activities_Deptl\Orientation_2023\faculty_lecture\phase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357718" cy="3500462"/>
          </a:xfrm>
          <a:prstGeom prst="rect">
            <a:avLst/>
          </a:prstGeom>
          <a:noFill/>
        </p:spPr>
      </p:pic>
      <p:pic>
        <p:nvPicPr>
          <p:cNvPr id="5123" name="Picture 3" descr="D:\NANDINI\ASUTOSHCOLLEGE\ECONOMICS_DEPT\HOD_NM\Activities_Deptl\Orientation_2023\faculty_lecture\94adf9aa-56cf-4d16-a2e4-13b751af44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143248"/>
            <a:ext cx="364333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NANDINI\ASUTOSHCOLLEGE\ECONOMICS_DEPT\HOD_NM\Activities_Deptl\Orientation_2023\faculty_lecture\phase2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3571900" cy="5357850"/>
          </a:xfrm>
          <a:prstGeom prst="rect">
            <a:avLst/>
          </a:prstGeom>
          <a:noFill/>
        </p:spPr>
      </p:pic>
      <p:pic>
        <p:nvPicPr>
          <p:cNvPr id="6147" name="Picture 3" descr="D:\NANDINI\ASUTOSHCOLLEGE\ECONOMICS_DEPT\HOD_NM\Activities_Deptl\Orientation_2023\faculty_lecture\phase2_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7166"/>
            <a:ext cx="2357454" cy="3000396"/>
          </a:xfrm>
          <a:prstGeom prst="rect">
            <a:avLst/>
          </a:prstGeom>
          <a:noFill/>
        </p:spPr>
      </p:pic>
      <p:pic>
        <p:nvPicPr>
          <p:cNvPr id="6148" name="Picture 4" descr="D:\NANDINI\ASUTOSHCOLLEGE\ECONOMICS_DEPT\HOD_NM\Activities_Deptl\Orientation_2023\faculty_lecture\phase2_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00174"/>
            <a:ext cx="2500330" cy="3810026"/>
          </a:xfrm>
          <a:prstGeom prst="rect">
            <a:avLst/>
          </a:prstGeom>
          <a:noFill/>
        </p:spPr>
      </p:pic>
      <p:pic>
        <p:nvPicPr>
          <p:cNvPr id="6149" name="Picture 5" descr="D:\NANDINI\ASUTOSHCOLLEGE\ECONOMICS_DEPT\HOD_NM\Activities_Deptl\Orientation_2023\faculty_lecture\phase2_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00438"/>
            <a:ext cx="2357382" cy="314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NANDINI\ASUTOSHCOLLEGE\ECONOMICS_DEPT\HOD_NM\Activities_Deptl\Orientation_2023\faculty_lecture\WhatsApp Image 2023-04-10 at 9.14.37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429156" cy="2928958"/>
          </a:xfrm>
          <a:prstGeom prst="rect">
            <a:avLst/>
          </a:prstGeom>
          <a:noFill/>
        </p:spPr>
      </p:pic>
      <p:pic>
        <p:nvPicPr>
          <p:cNvPr id="7171" name="Picture 3" descr="D:\NANDINI\ASUTOSHCOLLEGE\ECONOMICS_DEPT\HOD_NM\Activities_Deptl\Orientation_2023\faculty_lecture\WhatsApp Image 2023-04-10 at 9.14.3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143404" cy="4429156"/>
          </a:xfrm>
          <a:prstGeom prst="rect">
            <a:avLst/>
          </a:prstGeom>
          <a:noFill/>
        </p:spPr>
      </p:pic>
      <p:pic>
        <p:nvPicPr>
          <p:cNvPr id="7172" name="Picture 4" descr="D:\NANDINI\ASUTOSHCOLLEGE\ECONOMICS_DEPT\HOD_NM\Activities_Deptl\Orientation_2023\faculty_lecture\WhatsApp Image 2023-04-10 at 9.14.35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74" y="3429056"/>
            <a:ext cx="4357644" cy="3071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NANDINI\ASUTOSHCOLLEGE\ECONOMICS_DEPT\HOD_NM\Activities_Deptl\Orientation_2023\faculty_lecture\phase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357562"/>
            <a:ext cx="6286544" cy="3286148"/>
          </a:xfrm>
          <a:prstGeom prst="rect">
            <a:avLst/>
          </a:prstGeom>
          <a:noFill/>
        </p:spPr>
      </p:pic>
      <p:pic>
        <p:nvPicPr>
          <p:cNvPr id="8194" name="Picture 2" descr="D:\NANDINI\ASUTOSHCOLLEGE\ECONOMICS_DEPT\HOD_NM\Activities_Deptl\Orientation_2023\faculty_lecture\phase2_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214290"/>
            <a:ext cx="5143536" cy="2928958"/>
          </a:xfrm>
          <a:prstGeom prst="rect">
            <a:avLst/>
          </a:prstGeom>
          <a:noFill/>
        </p:spPr>
      </p:pic>
      <p:pic>
        <p:nvPicPr>
          <p:cNvPr id="8195" name="Picture 3" descr="D:\NANDINI\ASUTOSHCOLLEGE\ECONOMICS_DEPT\HOD_NM\Activities_Deptl\Orientation_2023\faculty_lecture\WhatsApp Image 2023-04-10 at 9.14.35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14290"/>
            <a:ext cx="328614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500990" cy="50006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INVITED LECTURE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D:\NANDINI\ASUTOSHCOLLEGE\ECONOMICS_DEPT\HOD_NM\Activities_Deptl\Orientation_2023\External_lecture\WhatsApp Image 2023-08-05 at 4.41.05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3792448" cy="5369838"/>
          </a:xfrm>
          <a:prstGeom prst="rect">
            <a:avLst/>
          </a:prstGeom>
          <a:noFill/>
        </p:spPr>
      </p:pic>
      <p:pic>
        <p:nvPicPr>
          <p:cNvPr id="9219" name="Picture 3" descr="D:\NANDINI\ASUTOSHCOLLEGE\ECONOMICS_DEPT\HOD_NM\Activities_Deptl\Orientation_2023\External_lecture\WhatsApp Image 2023-08-05 at 4.41.04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9058" y="1000108"/>
            <a:ext cx="4519222" cy="3000396"/>
          </a:xfrm>
          <a:prstGeom prst="rect">
            <a:avLst/>
          </a:prstGeom>
          <a:noFill/>
        </p:spPr>
      </p:pic>
      <p:pic>
        <p:nvPicPr>
          <p:cNvPr id="9220" name="Picture 4" descr="D:\NANDINI\ASUTOSHCOLLEGE\ECONOMICS_DEPT\HOD_NM\Activities_Deptl\Orientation_2023\External_lecture\WhatsApp Image 2023-05-2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214818"/>
            <a:ext cx="4572032" cy="2389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NANDINI\ASUTOSHCOLLEGE\ECONOMICS_DEPT\HOD_NM\Activities_Deptl\Orientation_2023\External_lecture\WhatsApp Image 2023-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290"/>
            <a:ext cx="5072098" cy="3429024"/>
          </a:xfrm>
          <a:prstGeom prst="rect">
            <a:avLst/>
          </a:prstGeom>
          <a:noFill/>
        </p:spPr>
      </p:pic>
      <p:pic>
        <p:nvPicPr>
          <p:cNvPr id="10243" name="Picture 3" descr="D:\NANDINI\ASUTOSHCOLLEGE\ECONOMICS_DEPT\HOD_NM\Activities_Deptl\Orientation_2023\External_lecture\WhatsApp Image 2023-08-05 at 4.41.04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714728"/>
            <a:ext cx="5857916" cy="300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NANDINI\ASUTOSHCOLLEGE\ECONOMICS_DEPT\HOD_NM\Activities_Deptl\Orientation_2023\External_lecture\WhatsAp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044773"/>
            <a:ext cx="6429420" cy="3598937"/>
          </a:xfrm>
          <a:prstGeom prst="rect">
            <a:avLst/>
          </a:prstGeom>
          <a:noFill/>
        </p:spPr>
      </p:pic>
      <p:pic>
        <p:nvPicPr>
          <p:cNvPr id="11266" name="Picture 2" descr="D:\NANDINI\ASUTOSHCOLLEGE\ECONOMICS_DEPT\HOD_NM\Activities_Deptl\Orientation_2023\External_lecture\WhatsApp Image 2023-08-05 at 4.41.05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85728"/>
            <a:ext cx="4429156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571744"/>
            <a:ext cx="8001056" cy="245746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ORIENTATION PROGRAMME: 2023</a:t>
            </a:r>
            <a:b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INDUCTION MEET</a:t>
            </a:r>
            <a:b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Know your college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214291"/>
            <a:ext cx="7458100" cy="64294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ALUMNI LECTURE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NANDINI\ASUTOSHCOLLEGE\ECONOMICS_DEPT\HOD_NM\Activities_Deptl\Orientation_2023\Alumni_lecture\alumni_topi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3429024" cy="5214974"/>
          </a:xfrm>
          <a:prstGeom prst="rect">
            <a:avLst/>
          </a:prstGeom>
          <a:noFill/>
        </p:spPr>
      </p:pic>
      <p:pic>
        <p:nvPicPr>
          <p:cNvPr id="5" name="Picture 5" descr="D:\NANDINI\ASUTOSHCOLLEGE\ECONOMICS_DEPT\HOD_NM\Activities_Deptl\Orientation_2023\Alumni_lecture\WhatsApp Image 2023-07-27 at 3.47.38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857232"/>
            <a:ext cx="2571768" cy="3143271"/>
          </a:xfrm>
          <a:prstGeom prst="rect">
            <a:avLst/>
          </a:prstGeom>
          <a:noFill/>
        </p:spPr>
      </p:pic>
      <p:pic>
        <p:nvPicPr>
          <p:cNvPr id="6" name="Picture 7" descr="D:\NANDINI\ASUTOSHCOLLEGE\ECONOMICS_DEPT\HOD_NM\Activities_Deptl\Orientation_2023\Alumni_lecture\WhatsApp Image 2023-07-27 at 3.47.39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143380"/>
            <a:ext cx="414340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NDINI\ASUTOSHCOLLEGE\ECONOMICS_DEPT\HOD_NM\Activities_Deptl\Orientation_2023\Alumni_lecture\WhatsApp Image 2023-07-27 at 3.47.4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357562"/>
            <a:ext cx="4929222" cy="3286148"/>
          </a:xfrm>
          <a:prstGeom prst="rect">
            <a:avLst/>
          </a:prstGeom>
          <a:noFill/>
        </p:spPr>
      </p:pic>
      <p:pic>
        <p:nvPicPr>
          <p:cNvPr id="3" name="Picture 6" descr="D:\NANDINI\ASUTOSHCOLLEGE\ECONOMICS_DEPT\HOD_NM\Activities_Deptl\Orientation_2023\Alumni_lecture\WhatsApp Image 2023-07-27 at 3.47.38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514353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NANDINI\ASUTOSHCOLLEGE\ECONOMICS_DEPT\HOD_NM\Activities_Deptl\Orientation_2023\Alumni_lecture\Alumni_lectur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357166"/>
            <a:ext cx="6786610" cy="64294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STUDENTS SEMINAR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D:\NANDINI\ASUTOSHCOLLEGE\ECONOMICS_DEPT\HOD_NM\Activities_Deptl\Orientation_2023\students_lecture\WhatsApp Image 2022-09-19 at 2.47.37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3571900" cy="5128995"/>
          </a:xfrm>
          <a:prstGeom prst="rect">
            <a:avLst/>
          </a:prstGeom>
          <a:noFill/>
        </p:spPr>
      </p:pic>
      <p:pic>
        <p:nvPicPr>
          <p:cNvPr id="12291" name="Picture 3" descr="D:\NANDINI\ASUTOSHCOLLEGE\ECONOMICS_DEPT\HOD_NM\Activities_Deptl\Orientation_2023\students_lecture\students lecture,August 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071546"/>
            <a:ext cx="4357718" cy="2786082"/>
          </a:xfrm>
          <a:prstGeom prst="rect">
            <a:avLst/>
          </a:prstGeom>
          <a:noFill/>
        </p:spPr>
      </p:pic>
      <p:pic>
        <p:nvPicPr>
          <p:cNvPr id="12292" name="Picture 4" descr="D:\NANDINI\ASUTOSHCOLLEGE\ECONOMICS_DEPT\HOD_NM\Activities_Deptl\Orientation_2023\students_lecture\4549988e-db82-4683-a7ae-d44413c99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1942"/>
            <a:ext cx="442915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NANDINI\ASUTOSHCOLLEGE\ECONOMICS_DEPT\HOD_NM\Activities_Deptl\Orientation_2023\students_lecture\students_lecture_august 2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357562"/>
            <a:ext cx="7929618" cy="3357586"/>
          </a:xfrm>
          <a:prstGeom prst="rect">
            <a:avLst/>
          </a:prstGeom>
          <a:noFill/>
        </p:spPr>
      </p:pic>
      <p:pic>
        <p:nvPicPr>
          <p:cNvPr id="13315" name="Picture 3" descr="D:\NANDINI\ASUTOSHCOLLEGE\ECONOMICS_DEPT\HOD_NM\Activities_Deptl\Orientation_2023\students_lecture\students lecture session_August 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14291"/>
            <a:ext cx="5929354" cy="292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NANDINI\ASUTOSHCOLLEGE\ECONOMICS_DEPT\HOD_NM\Activities_Deptl\Orientation_2023\students_lecture\cc4c6f29-2b1d-4905-99de-4b3c5301da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50109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357167"/>
            <a:ext cx="7772400" cy="8572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INTERACTIVE SESSION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NANDINI\ASUTOSHCOLLEGE\ECONOMICS_DEPT\HOD_NM\Activities_Deptl\Orientation_2023\Outreach_extension_programme\students\interactive_session\students_interactive_sessio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5143536" cy="2786081"/>
          </a:xfrm>
          <a:prstGeom prst="rect">
            <a:avLst/>
          </a:prstGeom>
          <a:noFill/>
        </p:spPr>
      </p:pic>
      <p:pic>
        <p:nvPicPr>
          <p:cNvPr id="5" name="Picture 3" descr="D:\NANDINI\ASUTOSHCOLLEGE\ECONOMICS_DEPT\HOD_NM\Activities_Deptl\Orientation_2023\Outreach_extension_programme\students\interactive_session\students_interactivesession_202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071942"/>
            <a:ext cx="4786346" cy="2582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429552" cy="35719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DEBATE SESSION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 descr="D:\NANDINI\ASUTOSHCOLLEGE\ECONOMICS_DEPT\HOD_NM\Activities_Deptl\PRINT\6c83b735-4110-438f-9ca7-39659d3199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3857628"/>
            <a:ext cx="4214842" cy="2714644"/>
          </a:xfrm>
          <a:prstGeom prst="rect">
            <a:avLst/>
          </a:prstGeom>
          <a:noFill/>
        </p:spPr>
      </p:pic>
      <p:pic>
        <p:nvPicPr>
          <p:cNvPr id="33795" name="Picture 3" descr="D:\NANDINI\ASUTOSHCOLLEGE\ECONOMICS_DEPT\HOD_NM\Activities_Deptl\PRINT\eac86216-2096-4381-9c31-8d2a1e122a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4377168" cy="2714644"/>
          </a:xfrm>
          <a:prstGeom prst="rect">
            <a:avLst/>
          </a:prstGeom>
          <a:noFill/>
        </p:spPr>
      </p:pic>
      <p:pic>
        <p:nvPicPr>
          <p:cNvPr id="33796" name="Picture 4" descr="D:\NANDINI\ASUTOSHCOLLEGE\ECONOMICS_DEPT\HOD_NM\Activities_Deptl\PRINT\Deba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000108"/>
            <a:ext cx="4143436" cy="2643206"/>
          </a:xfrm>
          <a:prstGeom prst="rect">
            <a:avLst/>
          </a:prstGeom>
          <a:noFill/>
        </p:spPr>
      </p:pic>
      <p:pic>
        <p:nvPicPr>
          <p:cNvPr id="33797" name="Picture 5" descr="D:\NANDINI\ASUTOSHCOLLEGE\ECONOMICS_DEPT\HOD_NM\Activities_Deptl\PRINT\f3376884-72bf-49a4-926c-e83b59f510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857628"/>
            <a:ext cx="445292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7500990" cy="35719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POSTER MAKING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NANDINI\ASUTOSHCOLLEGE\ECONOMICS_DEPT\HOD_NM\Activities_Deptl\Orientation_2023\Outreach_extension_programme\students\poster\august_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571800" cy="4429156"/>
          </a:xfrm>
          <a:prstGeom prst="rect">
            <a:avLst/>
          </a:prstGeom>
          <a:noFill/>
        </p:spPr>
      </p:pic>
      <p:pic>
        <p:nvPicPr>
          <p:cNvPr id="5" name="Picture 2" descr="D:\NANDINI\ASUTOSHCOLLEGE\ECONOMICS_DEPT\HOD_NM\Activities_Deptl\Orientation_2023\Outreach_extension_programme\students\poster\point5_post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071546"/>
            <a:ext cx="3143272" cy="5572164"/>
          </a:xfrm>
          <a:prstGeom prst="rect">
            <a:avLst/>
          </a:prstGeom>
          <a:noFill/>
        </p:spPr>
      </p:pic>
      <p:pic>
        <p:nvPicPr>
          <p:cNvPr id="8" name="Picture 4" descr="D:\NANDINI\ASUTOSHCOLLEGE\ECONOMICS_DEPT\HOD_NM\Activities_Deptl\Orientation_2023\Outreach_extension_programme\students\poster\WhatsApp Image 2022-08-04 at 10.31.17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857364"/>
            <a:ext cx="2071702" cy="4071967"/>
          </a:xfrm>
          <a:prstGeom prst="rect">
            <a:avLst/>
          </a:prstGeom>
          <a:noFill/>
        </p:spPr>
      </p:pic>
      <p:pic>
        <p:nvPicPr>
          <p:cNvPr id="9" name="Picture 5" descr="D:\NANDINI\ASUTOSHCOLLEGE\ECONOMICS_DEPT\HOD_NM\Activities_Deptl\Orientation_2023\Outreach_extension_programme\students\poster\11e17882-9e5f-4acd-8277-27a2d87e4c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28604"/>
            <a:ext cx="2571801" cy="2108094"/>
          </a:xfrm>
          <a:prstGeom prst="rect">
            <a:avLst/>
          </a:prstGeom>
          <a:noFill/>
        </p:spPr>
      </p:pic>
      <p:pic>
        <p:nvPicPr>
          <p:cNvPr id="10" name="Picture 6" descr="D:\NANDINI\ASUTOSHCOLLEGE\ECONOMICS_DEPT\HOD_NM\Activities_Deptl\Orientation_2023\Outreach_extension_programme\students\poster\77c35bb0-ed3c-4a79-9055-10f0ec94edb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4714884"/>
            <a:ext cx="2500330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85729"/>
            <a:ext cx="7500990" cy="64294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STUDENTS ACHIEVEMENT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NANDINI\ASUTOSHCOLLEGE\ECONOMICS_DEPT\HOD_NM\Activities_Deptl\Orientation_2023\Outreach_extension_programme\students\outside_college\trophy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791" y="1214422"/>
            <a:ext cx="2560764" cy="5490413"/>
          </a:xfrm>
          <a:prstGeom prst="rect">
            <a:avLst/>
          </a:prstGeom>
          <a:noFill/>
        </p:spPr>
      </p:pic>
      <p:pic>
        <p:nvPicPr>
          <p:cNvPr id="5" name="Picture 3" descr="D:\NANDINI\ASUTOSHCOLLEGE\ECONOMICS_DEPT\HOD_NM\Activities_Deptl\Orientation_2023\Outreach_extension_programme\students\outside_college\writin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785927"/>
            <a:ext cx="5500726" cy="37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78595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COLLEGE CAMPUS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2000240"/>
            <a:ext cx="7358114" cy="4429156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Asutosh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College Main Building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Humanities Building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ACTC Building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Research Building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Centenary Building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Bhasa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Campus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Sports Ground-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Maidan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ECONOMICS: 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Asutosh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College Main Building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Humanities Building</a:t>
            </a:r>
          </a:p>
          <a:p>
            <a:pPr algn="l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endParaRPr lang="en-US" dirty="0" smtClean="0"/>
          </a:p>
          <a:p>
            <a:pPr algn="l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NANDINI\ASUTOSHCOLLEGE\ECONOMICS_DEPT\HOD_NM\Activities_Deptl\Orientation_2023\Outreach_extension_programme\students\outside_college\WhatsApp Image 2023-05-29 at 11.17.04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071810"/>
            <a:ext cx="7000924" cy="3643362"/>
          </a:xfrm>
          <a:prstGeom prst="rect">
            <a:avLst/>
          </a:prstGeom>
          <a:noFill/>
        </p:spPr>
      </p:pic>
      <p:pic>
        <p:nvPicPr>
          <p:cNvPr id="29699" name="Picture 3" descr="D:\NANDINI\ASUTOSHCOLLEGE\ECONOMICS_DEPT\HOD_NM\Activities_Deptl\Orientation_2023\Outreach_extension_programme\students\outside_college\WhatsApp Image 2023-05-29 at 11.18.30 A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14290"/>
            <a:ext cx="500971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15290" cy="5127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FELICITATION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D:\NANDINI\ASUTOSHCOLLEGE\ECONOMICS_DEPT\HOD_NM\Activities_Deptl\Orientation_2023\Felicitation\WhatsApp Image 2023-05-18 at 4.32.43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3929090" cy="5619790"/>
          </a:xfrm>
          <a:prstGeom prst="rect">
            <a:avLst/>
          </a:prstGeom>
          <a:noFill/>
        </p:spPr>
      </p:pic>
      <p:pic>
        <p:nvPicPr>
          <p:cNvPr id="22531" name="Picture 3" descr="D:\NANDINI\ASUTOSHCOLLEGE\ECONOMICS_DEPT\HOD_NM\Activities_Deptl\Orientation_2023\Felicitation\WhatsApp Image 2023-05-18 at 4.32.44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373257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85729"/>
            <a:ext cx="8429684" cy="64294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OUTREACH AND EXTENSION ACTIVITIES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D:\NANDINI\ASUTOSHCOLLEGE\ECONOMICS_DEPT\HOD_NM\Activities_Deptl\Orientation_2023\Outreach_extension_programme\students\SOP_Deng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57242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NANDINI\ASUTOSHCOLLEGE\ECONOMICS_DEPT\HOD_NM\Activities_Deptl\Orientation_2023\Outreach_extension_programme\students\paralympics\b4bc8fc9-1ae0-49d8-b257-136a2a1ffc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929090" cy="3100360"/>
          </a:xfrm>
          <a:prstGeom prst="rect">
            <a:avLst/>
          </a:prstGeom>
          <a:noFill/>
        </p:spPr>
      </p:pic>
      <p:pic>
        <p:nvPicPr>
          <p:cNvPr id="26627" name="Picture 3" descr="D:\NANDINI\ASUTOSHCOLLEGE\ECONOMICS_DEPT\HOD_NM\Activities_Deptl\Orientation_2023\Outreach_extension_programme\students\paralympics\a1696c37-13c5-48af-8556-b4d87de8f5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57628"/>
            <a:ext cx="4071965" cy="2571744"/>
          </a:xfrm>
          <a:prstGeom prst="rect">
            <a:avLst/>
          </a:prstGeom>
          <a:noFill/>
        </p:spPr>
      </p:pic>
      <p:pic>
        <p:nvPicPr>
          <p:cNvPr id="26628" name="Picture 4" descr="D:\NANDINI\ASUTOSHCOLLEGE\ECONOMICS_DEPT\HOD_NM\Activities_Deptl\Orientation_2023\Outreach_extension_programme\students\paralympics\f4b2f541-f846-4436-832e-5ebf6169b9b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785794"/>
            <a:ext cx="392909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42845" y="334120"/>
          <a:ext cx="4357718" cy="2952003"/>
        </p:xfrm>
        <a:graphic>
          <a:graphicData uri="http://schemas.openxmlformats.org/presentationml/2006/ole">
            <p:oleObj spid="_x0000_s27650" name="Acrobat Document" r:id="rId3" imgW="8020050" imgH="5667202" progId="AcroExch.Document.11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14282" y="3571876"/>
          <a:ext cx="4394680" cy="2964176"/>
        </p:xfrm>
        <a:graphic>
          <a:graphicData uri="http://schemas.openxmlformats.org/presentationml/2006/ole">
            <p:oleObj spid="_x0000_s27651" name="Acrobat Document" r:id="rId4" imgW="8020050" imgH="5667202" progId="AcroExch.Document.11">
              <p:embed/>
            </p:oleObj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4714876" y="357166"/>
          <a:ext cx="4218912" cy="2928958"/>
        </p:xfrm>
        <a:graphic>
          <a:graphicData uri="http://schemas.openxmlformats.org/presentationml/2006/ole">
            <p:oleObj spid="_x0000_s27652" name="Acrobat Document" r:id="rId5" imgW="8020050" imgH="5667202" progId="AcroExch.Document.11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4714876" y="3571876"/>
          <a:ext cx="4286280" cy="3000396"/>
        </p:xfrm>
        <a:graphic>
          <a:graphicData uri="http://schemas.openxmlformats.org/presentationml/2006/ole">
            <p:oleObj spid="_x0000_s27653" name="Acrobat Document" r:id="rId6" imgW="8020050" imgH="5667202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NANDINI\ASUTOSHCOLLEGE\ECONOMICS_DEPT\HOD_NM\Activities_Deptl\Orientation_2023\Outreach_extension_programme\students\Blood_donation\WhatsApp Image 2023-07-15 at 6.58.24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2714644" cy="3000396"/>
          </a:xfrm>
          <a:prstGeom prst="rect">
            <a:avLst/>
          </a:prstGeom>
          <a:noFill/>
        </p:spPr>
      </p:pic>
      <p:pic>
        <p:nvPicPr>
          <p:cNvPr id="31747" name="Picture 3" descr="D:\NANDINI\ASUTOSHCOLLEGE\ECONOMICS_DEPT\HOD_NM\Activities_Deptl\Orientation_2023\Outreach_extension_programme\students\Blood_donation\WhatsApp Image 2023-07-15 at 6.58.1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643314"/>
            <a:ext cx="2571768" cy="3071834"/>
          </a:xfrm>
          <a:prstGeom prst="rect">
            <a:avLst/>
          </a:prstGeom>
          <a:noFill/>
        </p:spPr>
      </p:pic>
      <p:pic>
        <p:nvPicPr>
          <p:cNvPr id="31748" name="Picture 4" descr="D:\NANDINI\ASUTOSHCOLLEGE\ECONOMICS_DEPT\HOD_NM\Activities_Deptl\Orientation_2023\Outreach_extension_programme\students\Blood_donation\WhatsApp Image 2023-07-15 at 6.58.22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643314"/>
            <a:ext cx="2643206" cy="3042248"/>
          </a:xfrm>
          <a:prstGeom prst="rect">
            <a:avLst/>
          </a:prstGeom>
          <a:noFill/>
        </p:spPr>
      </p:pic>
      <p:pic>
        <p:nvPicPr>
          <p:cNvPr id="31749" name="Picture 5" descr="D:\NANDINI\ASUTOSHCOLLEGE\ECONOMICS_DEPT\HOD_NM\Activities_Deptl\Orientation_2023\Outreach_extension_programme\students\Blood_donation\WhatsApp Image 2023-07-15 at 6.58.24 PM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14290"/>
            <a:ext cx="6429420" cy="328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14291"/>
            <a:ext cx="7772400" cy="78581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TEACHERS DAY CELEBRATION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D:\NANDINI\ASUTOSHCOLLEGE\ECONOMICS_DEPT\HOD_NM\Activities_Deptl\Orientation_2023\teacher's dfay\a0bb848b-bd8f-4042-8a7b-c8ba5db245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500594" cy="4714908"/>
          </a:xfrm>
          <a:prstGeom prst="rect">
            <a:avLst/>
          </a:prstGeom>
          <a:noFill/>
        </p:spPr>
      </p:pic>
      <p:pic>
        <p:nvPicPr>
          <p:cNvPr id="23555" name="Picture 3" descr="D:\NANDINI\ASUTOSHCOLLEGE\ECONOMICS_DEPT\HOD_NM\Activities_Deptl\Orientation_2023\teacher's dfay\b5979ece-ac76-4191-a670-85bc2bbc34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000108"/>
            <a:ext cx="3643338" cy="2945101"/>
          </a:xfrm>
          <a:prstGeom prst="rect">
            <a:avLst/>
          </a:prstGeom>
          <a:noFill/>
        </p:spPr>
      </p:pic>
      <p:pic>
        <p:nvPicPr>
          <p:cNvPr id="23556" name="Picture 4" descr="D:\NANDINI\ASUTOSHCOLLEGE\ECONOMICS_DEPT\HOD_NM\Activities_Deptl\Orientation_2023\teacher's dfay\c5d7bf0c-4aab-4ef4-96f9-1f63503207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214818"/>
            <a:ext cx="350046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NANDINI\ASUTOSHCOLLEGE\ECONOMICS_DEPT\HOD_NM\Activities_Deptl\Orientation_2023\teacher's dfay\3cd06edd-b7c8-4ecd-8df0-53fbafa021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286124"/>
            <a:ext cx="7112007" cy="3429024"/>
          </a:xfrm>
          <a:prstGeom prst="rect">
            <a:avLst/>
          </a:prstGeom>
          <a:noFill/>
        </p:spPr>
      </p:pic>
      <p:pic>
        <p:nvPicPr>
          <p:cNvPr id="24579" name="Picture 3" descr="D:\NANDINI\ASUTOSHCOLLEGE\ECONOMICS_DEPT\HOD_NM\Activities_Deptl\Orientation_2023\teacher's dfay\4bdb77c1-5c98-4308-a334-01197df906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52"/>
            <a:ext cx="6096000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858180" cy="78581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EDUCATIONAL TOUR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D:\NANDINI\ASUTOSHCOLLEGE\ECONOMICS_DEPT\HOD_NM\Activities_Deptl\Orientation_2023\Educational_tour\National_Library\6b345554-4fe5-4f31-b2f8-456e67d51c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6572296" cy="4726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NANDINI\ASUTOSHCOLLEGE\ECONOMICS_DEPT\HOD_NM\Activities_Deptl\Orientation_2023\Educational_tour\National_Library\WhatsApp Image 2023-07-20 at 7.22.23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7572428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714357"/>
            <a:ext cx="7786742" cy="178594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FACULTIES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2071678"/>
            <a:ext cx="7858180" cy="2857520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itchFamily="2" charset="2"/>
              <a:buChar char="Ø"/>
            </a:pPr>
            <a:endParaRPr lang="en-US" sz="9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DR. NANDINI MUKHERJEE : HOD          (NM)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SUPARNA BASU:                                        (SB)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DR. MANIPARNA SYAM ROY:                 (MSR)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SENJUTI GHOSH DAS :                             (SGD)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SHREYASEE DUTTA:                                 (SD)</a:t>
            </a:r>
          </a:p>
          <a:p>
            <a:pPr algn="just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NANDINI\ASUTOSHCOLLEGE\ECONOMICS_DEPT\HOD_NM\Activities_Deptl\Orientation_2023\Educational_tour\National_Library\WhatsApp Image 2023-07-20 at 11.22.24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143536" cy="2786082"/>
          </a:xfrm>
          <a:prstGeom prst="rect">
            <a:avLst/>
          </a:prstGeom>
          <a:noFill/>
        </p:spPr>
      </p:pic>
      <p:pic>
        <p:nvPicPr>
          <p:cNvPr id="17411" name="Picture 3" descr="D:\NANDINI\ASUTOSHCOLLEGE\ECONOMICS_DEPT\HOD_NM\Activities_Deptl\Orientation_2023\Educational_tour\National_Library\WhatsApp Image 2023-07-20 at 7.26.13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785794"/>
            <a:ext cx="3428992" cy="5262514"/>
          </a:xfrm>
          <a:prstGeom prst="rect">
            <a:avLst/>
          </a:prstGeom>
          <a:noFill/>
        </p:spPr>
      </p:pic>
      <p:pic>
        <p:nvPicPr>
          <p:cNvPr id="17412" name="Picture 4" descr="D:\NANDINI\ASUTOSHCOLLEGE\ECONOMICS_DEPT\HOD_NM\Activities_Deptl\Orientation_2023\Educational_tour\National_Library\WhatsApp Image 2023-07-20 at 7.22.20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14686"/>
            <a:ext cx="5159708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NANDINI\ASUTOSHCOLLEGE\ECONOMICS_DEPT\HOD_NM\Activities_Deptl\Orientation_2023\Educational_tour\National_Library\WhatsApp Image 2023-07-20 at 7.26.14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643470" cy="6033501"/>
          </a:xfrm>
          <a:prstGeom prst="rect">
            <a:avLst/>
          </a:prstGeom>
          <a:noFill/>
        </p:spPr>
      </p:pic>
      <p:pic>
        <p:nvPicPr>
          <p:cNvPr id="18435" name="Picture 3" descr="D:\NANDINI\ASUTOSHCOLLEGE\ECONOMICS_DEPT\HOD_NM\Activities_Deptl\Orientation_2023\Educational_tour\National_Library\WhatsApp Image 2023-07-20 at 7.26.15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66230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NANDINI\ASUTOSHCOLLEGE\ECONOMICS_DEPT\HOD_NM\Activities_Deptl\Orientation_2023\Educational_tour\National_Library\WhatsApp Image 2023-07-20 at 7.26.15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928670"/>
            <a:ext cx="4857783" cy="4786346"/>
          </a:xfrm>
          <a:prstGeom prst="rect">
            <a:avLst/>
          </a:prstGeom>
          <a:noFill/>
        </p:spPr>
      </p:pic>
      <p:pic>
        <p:nvPicPr>
          <p:cNvPr id="20483" name="Picture 3" descr="D:\NANDINI\ASUTOSHCOLLEGE\ECONOMICS_DEPT\HOD_NM\Activities_Deptl\Orientation_2023\Educational_tour\National_Library\WhatsApp Image 2023-07-20 at 7.22.24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571480"/>
            <a:ext cx="328611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NANDINI\ASUTOSHCOLLEGE\ECONOMICS_DEPT\HOD_NM\Activities_Deptl\Orientation_2023\Educational_tour\National_Library\WhatsApp Image 2023-07-20 at 8.46.29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357718" cy="3286148"/>
          </a:xfrm>
          <a:prstGeom prst="rect">
            <a:avLst/>
          </a:prstGeom>
          <a:noFill/>
        </p:spPr>
      </p:pic>
      <p:pic>
        <p:nvPicPr>
          <p:cNvPr id="19459" name="Picture 3" descr="D:\NANDINI\ASUTOSHCOLLEGE\ECONOMICS_DEPT\HOD_NM\Activities_Deptl\Orientation_2023\Educational_tour\National_Library\WhatsApp Image 2023-07-20 at 7.27.34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28604"/>
            <a:ext cx="3714776" cy="6015831"/>
          </a:xfrm>
          <a:prstGeom prst="rect">
            <a:avLst/>
          </a:prstGeom>
          <a:noFill/>
        </p:spPr>
      </p:pic>
      <p:pic>
        <p:nvPicPr>
          <p:cNvPr id="19461" name="Picture 5" descr="D:\NANDINI\ASUTOSHCOLLEGE\ECONOMICS_DEPT\HOD_NM\Activities_Deptl\Orientation_2023\Educational_tour\National_Library\WhatsApp Image 2023-07-20 at 7.22.24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4430970" cy="2862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NANDINI\ASUTOSHCOLLEGE\ECONOMICS_DEPT\HOD_NM\Activities_Deptl\Orientation_2023\Educational_tour\RBI\RB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571900" cy="5952617"/>
          </a:xfrm>
          <a:prstGeom prst="rect">
            <a:avLst/>
          </a:prstGeom>
          <a:noFill/>
        </p:spPr>
      </p:pic>
      <p:pic>
        <p:nvPicPr>
          <p:cNvPr id="21507" name="Picture 3" descr="D:\NANDINI\ASUTOSHCOLLEGE\ECONOMICS_DEPT\HOD_NM\Activities_Deptl\Orientation_2023\Educational_tour\RBI\RBI_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3929090" cy="5135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19"/>
            <a:ext cx="7815290" cy="7143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OUTGOING BATCH-2020-23:LAST DAY</a:t>
            </a:r>
            <a:endParaRPr lang="en-US" sz="36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D:\NANDINI\ASUTOSHCOLLEGE\ECONOMICS_DEPT\HOD_NM\Activities_Deptl\Orientation_2023\Outreach_extension_programme\students\sem6_last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500990" cy="5214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214422"/>
            <a:ext cx="7386662" cy="79850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FUTURE PLANS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2000240"/>
            <a:ext cx="7572428" cy="407196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Audio-Visual classes</a:t>
            </a:r>
          </a:p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Popular lecture series</a:t>
            </a:r>
          </a:p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Students exhibition</a:t>
            </a:r>
          </a:p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Hands on training</a:t>
            </a:r>
          </a:p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Wall magazine</a:t>
            </a:r>
          </a:p>
          <a:p>
            <a:pPr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Career counseling sessions</a:t>
            </a:r>
          </a:p>
          <a:p>
            <a:pPr algn="l">
              <a:buFont typeface="Wingdings" pitchFamily="2" charset="2"/>
              <a:buChar char="Ø"/>
            </a:pP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 THE BEST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2" algn="r"/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785795"/>
            <a:ext cx="8143932" cy="13573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2214554"/>
            <a:ext cx="7286676" cy="385765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B.A./ B.Sc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shall be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duration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Eight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semesters (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YEARS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dd Semester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the month of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July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ven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emester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the month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January</a:t>
            </a:r>
          </a:p>
          <a:p>
            <a:pPr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November-December and May-June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COURSES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2000240"/>
            <a:ext cx="7858180" cy="4500594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Major : SEM 1-8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Minor : SEM 1-6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Skill Enhancement Courses (SEC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: SEM 1-3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Ability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Enhancement Course (AEC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: SEM 1-4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Common value added course(CVAC) : SEM 1-2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Disciplinary Course (IDC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:  SEM 1-3</a:t>
            </a:r>
          </a:p>
          <a:p>
            <a:pPr algn="just">
              <a:buFont typeface="Wingdings" pitchFamily="2" charset="2"/>
              <a:buChar char="Ø"/>
            </a:pP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Summer Internship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Dissertation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85729"/>
            <a:ext cx="8001056" cy="12144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SEMESTER 1</a:t>
            </a:r>
            <a:b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(practical + theory)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286808" cy="4572032"/>
          </a:xfrm>
        </p:spPr>
        <p:txBody>
          <a:bodyPr>
            <a:normAutofit fontScale="32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Major-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CC1-MICROECONOMICS </a:t>
            </a:r>
            <a:r>
              <a:rPr lang="en-US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7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SEC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          SEC1- INTRODUCTORY STATISTICS &amp; 			APPLICATION I</a:t>
            </a:r>
          </a:p>
          <a:p>
            <a:pPr algn="l"/>
            <a:endParaRPr lang="en-US" sz="7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Minor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        M1</a:t>
            </a:r>
          </a:p>
          <a:p>
            <a:pPr algn="l">
              <a:buFont typeface="Wingdings" pitchFamily="2" charset="2"/>
              <a:buChar char="Ø"/>
            </a:pPr>
            <a:endParaRPr lang="en-US" sz="7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AEC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          Compulsory </a:t>
            </a:r>
            <a:r>
              <a:rPr lang="en-US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nglish</a:t>
            </a:r>
          </a:p>
          <a:p>
            <a:pPr algn="l">
              <a:buFont typeface="Wingdings" pitchFamily="2" charset="2"/>
              <a:buChar char="Ø"/>
            </a:pPr>
            <a:endParaRPr lang="en-US" sz="7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CVAC</a:t>
            </a:r>
            <a:r>
              <a:rPr lang="en-US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       ENVS; Constitutional values</a:t>
            </a:r>
          </a:p>
          <a:p>
            <a:pPr algn="l">
              <a:buFont typeface="Wingdings" pitchFamily="2" charset="2"/>
              <a:buChar char="Ø"/>
            </a:pPr>
            <a:endParaRPr lang="en-US" sz="7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7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IDC</a:t>
            </a:r>
          </a:p>
          <a:p>
            <a:pPr algn="l">
              <a:buFont typeface="Wingdings" pitchFamily="2" charset="2"/>
              <a:buChar char="Ø"/>
            </a:pP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43971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PAPERS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928670"/>
            <a:ext cx="9001188" cy="57150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Microeconomics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Macroeconomics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Development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Mathematical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Statistics for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Indian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Econometrics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International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&amp; Resource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Public 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Economics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Financial Economics</a:t>
            </a:r>
            <a:endParaRPr lang="en-US" sz="2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85729"/>
            <a:ext cx="8215370" cy="157163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TEACHING ,EVALUATION &amp; OTHER DEPARTMENTAL ACTIVITIES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857364"/>
            <a:ext cx="7858180" cy="4786346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 teaching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Interactive classes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Debate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Tutorial/Remedial class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 tests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Students seminar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Faculty seminar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Alumni lecture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Field trip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Workshops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320</Words>
  <Application>Microsoft Office PowerPoint</Application>
  <PresentationFormat>On-screen Show (4:3)</PresentationFormat>
  <Paragraphs>125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Acrobat Document</vt:lpstr>
      <vt:lpstr>Slide 1</vt:lpstr>
      <vt:lpstr>ORIENTATION PROGRAMME: 2023  INDUCTION MEET  Know your college   </vt:lpstr>
      <vt:lpstr>COLLEGE CAMPUS</vt:lpstr>
      <vt:lpstr>FACULTIES</vt:lpstr>
      <vt:lpstr>PROGRAMME</vt:lpstr>
      <vt:lpstr>COURSES </vt:lpstr>
      <vt:lpstr>SEMESTER 1 (practical + theory)</vt:lpstr>
      <vt:lpstr>PAPERS</vt:lpstr>
      <vt:lpstr>TEACHING ,EVALUATION &amp; OTHER DEPARTMENTAL ACTIVITIES </vt:lpstr>
      <vt:lpstr>OTHER COLLEGE ACTIVITIES &amp; FACILITIES</vt:lpstr>
      <vt:lpstr>STUDENTS ORIENTATION-2023</vt:lpstr>
      <vt:lpstr>STUDENTS ORIENTATION-2022</vt:lpstr>
      <vt:lpstr>FACULTY SEMINAR</vt:lpstr>
      <vt:lpstr>Slide 14</vt:lpstr>
      <vt:lpstr>Slide 15</vt:lpstr>
      <vt:lpstr>Slide 16</vt:lpstr>
      <vt:lpstr>INVITED LECTURE</vt:lpstr>
      <vt:lpstr>Slide 18</vt:lpstr>
      <vt:lpstr>Slide 19</vt:lpstr>
      <vt:lpstr>ALUMNI LECTURE</vt:lpstr>
      <vt:lpstr>Slide 21</vt:lpstr>
      <vt:lpstr>Slide 22</vt:lpstr>
      <vt:lpstr>STUDENTS SEMINAR</vt:lpstr>
      <vt:lpstr>Slide 24</vt:lpstr>
      <vt:lpstr>Slide 25</vt:lpstr>
      <vt:lpstr>INTERACTIVE SESSION</vt:lpstr>
      <vt:lpstr>DEBATE SESSION</vt:lpstr>
      <vt:lpstr>POSTER MAKING</vt:lpstr>
      <vt:lpstr>STUDENTS ACHIEVEMENT</vt:lpstr>
      <vt:lpstr>Slide 30</vt:lpstr>
      <vt:lpstr>FELICITATION</vt:lpstr>
      <vt:lpstr>OUTREACH AND EXTENSION ACTIVITIES</vt:lpstr>
      <vt:lpstr>Slide 33</vt:lpstr>
      <vt:lpstr>Slide 34</vt:lpstr>
      <vt:lpstr>Slide 35</vt:lpstr>
      <vt:lpstr>TEACHERS DAY CELEBRATION</vt:lpstr>
      <vt:lpstr>Slide 37</vt:lpstr>
      <vt:lpstr>EDUCATIONAL TOUR</vt:lpstr>
      <vt:lpstr>Slide 39</vt:lpstr>
      <vt:lpstr>Slide 40</vt:lpstr>
      <vt:lpstr>Slide 41</vt:lpstr>
      <vt:lpstr>Slide 42</vt:lpstr>
      <vt:lpstr>Slide 43</vt:lpstr>
      <vt:lpstr>Slide 44</vt:lpstr>
      <vt:lpstr>OUTGOING BATCH-2020-23:LAST DAY</vt:lpstr>
      <vt:lpstr>FUTURE PLANS</vt:lpstr>
      <vt:lpstr>ALL THE BEST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Jhilam Ray</dc:creator>
  <cp:lastModifiedBy>Jhilam Ray</cp:lastModifiedBy>
  <cp:revision>72</cp:revision>
  <dcterms:created xsi:type="dcterms:W3CDTF">2023-07-31T17:32:23Z</dcterms:created>
  <dcterms:modified xsi:type="dcterms:W3CDTF">2023-08-15T10:20:59Z</dcterms:modified>
</cp:coreProperties>
</file>